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1" name="Picture 1" descr="http://player.myshared.ru/9/900000/slides/slide_1.jpg"/>
          <p:cNvPicPr>
            <a:picLocks noChangeAspect="1" noChangeArrowheads="1"/>
          </p:cNvPicPr>
          <p:nvPr/>
        </p:nvPicPr>
        <p:blipFill>
          <a:blip r:embed="rId2"/>
          <a:srcRect b="10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pic>
        <p:nvPicPr>
          <p:cNvPr id="4097" name="Picture 1" descr="http://player.myshared.ru/9/900000/slides/slide_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991600" cy="6743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3" name="Picture 1" descr="http://player.myshared.ru/9/900000/slides/slide_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991600" cy="6743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9" name="Picture 1" descr="http://player.myshared.ru/9/900000/slides/slide_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839200" cy="6629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5" name="Picture 1" descr="http://player.myshared.ru/9/900000/slides/slide_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763000" cy="6572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29" name="Picture 1" descr="http://player.myshared.ru/9/900000/slides/slide_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915400" cy="66865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1505" name="Picture 1" descr="http://player.myshared.ru/9/900000/slides/slide_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839200" cy="6629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1" name="Picture 1" descr="http://player.myshared.ru/9/900000/slides/slide_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839200" cy="6629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7" name="Picture 1" descr="http://player.myshared.ru/9/900000/slides/slide_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991600" cy="6743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3" name="Picture 1" descr="http://player.myshared.ru/9/900000/slides/slide_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991600" cy="6743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PresentationFormat>Экран (4:3)</PresentationFormat>
  <Paragraphs>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Office Theme</vt:lpstr>
      <vt:lpstr>Слайд 1</vt:lpstr>
      <vt:lpstr>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директор</dc:creator>
  <cp:lastModifiedBy>директор</cp:lastModifiedBy>
  <cp:revision>2</cp:revision>
  <dcterms:created xsi:type="dcterms:W3CDTF">2017-01-28T06:35:33Z</dcterms:created>
  <dcterms:modified xsi:type="dcterms:W3CDTF">2017-01-28T06:52:00Z</dcterms:modified>
</cp:coreProperties>
</file>